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65" r:id="rId5"/>
    <p:sldId id="263" r:id="rId6"/>
    <p:sldId id="259" r:id="rId7"/>
    <p:sldId id="260" r:id="rId8"/>
    <p:sldId id="264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5080" autoAdjust="0"/>
  </p:normalViewPr>
  <p:slideViewPr>
    <p:cSldViewPr snapToGrid="0">
      <p:cViewPr>
        <p:scale>
          <a:sx n="46" d="100"/>
          <a:sy n="46" d="100"/>
        </p:scale>
        <p:origin x="-1662" y="-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FCC12-59E6-4509-A891-F6106E85D374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FE1F8-54DE-45E5-80D1-71DD4E64A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666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This presentation will discuss what is marketing research, stages of marketing research, marketing research I would use to survey for this 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oap made organically from natural ingredients and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use of survey to make recommendations.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FE1F8-54DE-45E5-80D1-71DD4E64A2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620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research is all about</a:t>
            </a:r>
            <a:r>
              <a:rPr lang="en-US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etting of processes or process to linking customers, producers and end user to the marketer (</a:t>
            </a:r>
            <a:r>
              <a:rPr lang="en-US" sz="1200" dirty="0" smtClean="0"/>
              <a:t>Wilson,</a:t>
            </a:r>
            <a:r>
              <a:rPr lang="en-US" sz="1200" baseline="0" dirty="0" smtClean="0"/>
              <a:t> </a:t>
            </a:r>
            <a:r>
              <a:rPr lang="en-US" sz="1200" dirty="0" smtClean="0"/>
              <a:t>2018)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 the other hand, 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ll the parties are linked through information to identify and define marketing problem and opportunities.</a:t>
            </a:r>
            <a:r>
              <a:rPr lang="en-US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Again, i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nformation is used to define issues, come up with method of data collection, implement, analyze data and communicate implications and findings.</a:t>
            </a:r>
            <a:r>
              <a:rPr lang="en-US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short it gathers, records and analyze quantitative and qualitative information concerning issues related to marketing services and products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FE1F8-54DE-45E5-80D1-71DD4E64A2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11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There are various stages</a:t>
            </a:r>
            <a:r>
              <a:rPr lang="en-US" baseline="0" dirty="0" smtClean="0"/>
              <a:t> of marketing research. The stages are briefly discussed below;</a:t>
            </a:r>
          </a:p>
          <a:p>
            <a:pPr>
              <a:buFont typeface="Wingdings" pitchFamily="2" charset="2"/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Formulating market research problem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involves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coming up with a research problem</a:t>
            </a:r>
          </a:p>
          <a:p>
            <a:pPr>
              <a:buFont typeface="Wingdings" pitchFamily="2" charset="2"/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Method of inquiry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pertains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 standard scientific pattern to investigate (</a:t>
            </a:r>
            <a:r>
              <a:rPr lang="en-US" sz="1200" dirty="0" err="1" smtClean="0"/>
              <a:t>Babin</a:t>
            </a:r>
            <a:r>
              <a:rPr lang="en-US" sz="1200" dirty="0" smtClean="0"/>
              <a:t> &amp; </a:t>
            </a:r>
            <a:r>
              <a:rPr lang="en-US" sz="1200" dirty="0" err="1" smtClean="0"/>
              <a:t>Zikmund</a:t>
            </a:r>
            <a:r>
              <a:rPr lang="en-US" sz="1200" dirty="0" smtClean="0"/>
              <a:t>,</a:t>
            </a:r>
            <a:r>
              <a:rPr lang="en-US" sz="1200" baseline="0" dirty="0" smtClean="0"/>
              <a:t> </a:t>
            </a:r>
            <a:r>
              <a:rPr lang="en-US" sz="1200" dirty="0" smtClean="0"/>
              <a:t>2015).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Research method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 research method inquiry mainly non-experimental or experimental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FE1F8-54DE-45E5-80D1-71DD4E64A2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82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Research design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entails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simply a framework to collect information (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Babin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Zikmund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, 2015)</a:t>
            </a:r>
          </a:p>
          <a:p>
            <a:pPr>
              <a:buFont typeface="Wingdings" pitchFamily="2" charset="2"/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Data collection techniques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vary from face to face, interviews, observations or use of questionnaires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Sample design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which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is a smaller sample used to represent the greater population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FE1F8-54DE-45E5-80D1-71DD4E64A2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565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other stages of marketing research include;</a:t>
            </a:r>
          </a:p>
          <a:p>
            <a:pPr>
              <a:buFont typeface="Wingdings" pitchFamily="2" charset="2"/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collection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entails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point where data is collected</a:t>
            </a:r>
          </a:p>
          <a:p>
            <a:pPr>
              <a:buFont typeface="Wingdings" pitchFamily="2" charset="2"/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Data analysis and interpretation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are analysis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techniques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used to analyze information which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depend on the data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collected (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Babin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Zikmund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, 2015)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Marketing report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report including the findings, analysis and the recommendations after the research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FE1F8-54DE-45E5-80D1-71DD4E64A2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84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 would highly appraise use of survey method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. First, 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 would contain straight forward questions.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This would help to analyze a certain sample group representing the greater population.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On the other hand, u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se of survey method gives participants a chance to convey honest responses about the soap. For that reason, survey method is the best to use in this case.</a:t>
            </a:r>
          </a:p>
          <a:p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FE1F8-54DE-45E5-80D1-71DD4E64A2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317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would survey to make recommendations through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putting into consideration the price of the alternatives in the market.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Secondly, u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pholding unique branding to keep up with competition in the market.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Third, e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nsuring packaging is on another level.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FE1F8-54DE-45E5-80D1-71DD4E64A2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661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recommendations I would give based on the survey include;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Use a different advertising methods to competitors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which helps to keep up with the pace of the competitors. Secondly,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addressing consumers feedback immediately is the right thing to do. On the other hand, offering discounts during different times of the year to attract customers. Customers form a critical or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rather play a crucial part towards business success.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FE1F8-54DE-45E5-80D1-71DD4E64A2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58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FE1F8-54DE-45E5-80D1-71DD4E64A2D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032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561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091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10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413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42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314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38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14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464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6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5244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233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5415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2379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93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11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78ECB-E7CB-4FC0-99C6-79297080125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FF5B15F-FCD5-4A9B-BE45-8E148EB9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1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FD26420-C8A7-4715-BDEB-9B1996275F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Research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954045A-6A31-43CF-BF5A-2DE11B47BD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Affiliation </a:t>
            </a:r>
          </a:p>
        </p:txBody>
      </p:sp>
    </p:spTree>
    <p:extLst>
      <p:ext uri="{BB962C8B-B14F-4D97-AF65-F5344CB8AC3E}">
        <p14:creationId xmlns:p14="http://schemas.microsoft.com/office/powerpoint/2010/main" val="3966630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E60598-8DDB-4805-A06D-770B11475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Research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E71D15A-D39A-4503-BF1B-7AC38929B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54" y="1931989"/>
            <a:ext cx="8608984" cy="46974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research entails;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 of processes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linking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customers, producers and end user to the marketer (Wilson, 2018)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linked through information 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problem and opportunities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is used to define issues, come up with method of data collection, implement, analyze data and communicate implications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findings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513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7793022-2958-4D65-ADF0-0CEFFC7B7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Stages in Marketing Research Project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BC94431-A097-4D03-A322-1716035E4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Formulate market research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problem-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coming up with a research problem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Method of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inquiry-standard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scientific pattern to investigate (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Babin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Zikmund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2015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Research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method-research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method inquiry mainly non-experimental or experimental</a:t>
            </a:r>
          </a:p>
          <a:p>
            <a:pPr marL="0" indent="0"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640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Continuation…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455" y="2160589"/>
            <a:ext cx="8650547" cy="4198647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Research design-framework to collect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information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Babin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Zikmund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2015)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Data collection techniques-for example, face to face, interviews, observations or use of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questionnaires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Sample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design-smaller sample used to represent the greater population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5789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Continuation…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552" y="1682607"/>
            <a:ext cx="8596668" cy="388077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Data collection-point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where data is collected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Data analysis and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interpretation-analysis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techniques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used depending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on the data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collected (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Babin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Zikmund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2015)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Marketing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report-report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including the findings, analysis and the recommendations after the research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48514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975D8F8-A898-4282-BAF9-5F2B05BFF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Research Method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48F41B2-423C-4292-8EF9-2E05BB728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55" y="1537135"/>
            <a:ext cx="8608984" cy="4697411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 would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use the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survey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method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would contain straight forward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questions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This help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to analyze a certain sample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group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urvey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method gives participants chance to convey honest responses (Summers, 2019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074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 To Use Survey To Make Recommendations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Consider price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of the alternatives in the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market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Uphold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unique branding to keep up with competition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Ensure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packaging is on another level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477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Other Recommendations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Different advertising methods to competitors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Address consumers feedback immediately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Offer discounts to attract customers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352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327" y="1682608"/>
            <a:ext cx="8733675" cy="46974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Babin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B. J., &amp;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Zikmund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W. G.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2015). 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Essentials 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	of 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marketing research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Nelson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Summers, J. O. (2019). Guidelines for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conducting 	research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and publishing in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marketing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From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conceptualization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through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review process.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In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How to Get 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Published 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in the Best Marketing 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	Journals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Edward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Elgar Publishing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Wilson, A. (2018). 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Marketing research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 	Macmillan International Higher Education.</a:t>
            </a:r>
          </a:p>
          <a:p>
            <a:pPr marL="0" indent="0">
              <a:buNone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79598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1034</TotalTime>
  <Words>759</Words>
  <Application>Microsoft Office PowerPoint</Application>
  <PresentationFormat>Custom</PresentationFormat>
  <Paragraphs>62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Facet</vt:lpstr>
      <vt:lpstr>Marketing Research</vt:lpstr>
      <vt:lpstr>Marketing Research</vt:lpstr>
      <vt:lpstr>Stages in Marketing Research Project</vt:lpstr>
      <vt:lpstr>Continuation…</vt:lpstr>
      <vt:lpstr>Continuation…</vt:lpstr>
      <vt:lpstr>Marketing Research Method</vt:lpstr>
      <vt:lpstr>How To Use Survey To Make Recommendations</vt:lpstr>
      <vt:lpstr>Other Recommendations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Law Policy</dc:title>
  <dc:creator>Probook</dc:creator>
  <cp:lastModifiedBy>User</cp:lastModifiedBy>
  <cp:revision>37</cp:revision>
  <dcterms:created xsi:type="dcterms:W3CDTF">2019-09-09T17:17:01Z</dcterms:created>
  <dcterms:modified xsi:type="dcterms:W3CDTF">2019-12-16T09:01:17Z</dcterms:modified>
</cp:coreProperties>
</file>